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8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3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1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F56D4-E38E-41DB-94D3-1B7844585D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806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5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1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4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288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1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6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70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391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152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5" name="Group 691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77800" y="498475"/>
            <a:ext cx="5867400" cy="2157413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You are a travel agent</a:t>
            </a:r>
          </a:p>
          <a:p>
            <a:r>
              <a:rPr lang="en-US" altLang="en-US" sz="1200"/>
              <a:t>and must make a </a:t>
            </a:r>
          </a:p>
          <a:p>
            <a:r>
              <a:rPr lang="en-US" altLang="en-US" sz="1200"/>
              <a:t>recommendation of what </a:t>
            </a:r>
          </a:p>
          <a:p>
            <a:r>
              <a:rPr lang="en-US" altLang="en-US" sz="1200"/>
              <a:t>city the Griswold family</a:t>
            </a:r>
          </a:p>
          <a:p>
            <a:r>
              <a:rPr lang="en-US" altLang="en-US" sz="1200"/>
              <a:t>should visit.  The family </a:t>
            </a:r>
          </a:p>
          <a:p>
            <a:r>
              <a:rPr lang="en-US" altLang="en-US" sz="1200"/>
              <a:t>prefers: temperatures in </a:t>
            </a:r>
          </a:p>
          <a:p>
            <a:r>
              <a:rPr lang="en-US" altLang="en-US" sz="1200"/>
              <a:t>the 70’s, sunny days, low </a:t>
            </a:r>
          </a:p>
          <a:p>
            <a:r>
              <a:rPr lang="en-US" altLang="en-US" sz="1200"/>
              <a:t>humidity, and low hotel </a:t>
            </a:r>
          </a:p>
          <a:p>
            <a:r>
              <a:rPr lang="en-US" altLang="en-US" sz="1200"/>
              <a:t>and food costs.  </a:t>
            </a:r>
          </a:p>
          <a:p>
            <a:r>
              <a:rPr lang="en-US" altLang="en-US" sz="1200"/>
              <a:t>Analyze different ways in which you could rank the cities from </a:t>
            </a:r>
            <a:r>
              <a:rPr lang="en-US" altLang="en-US" sz="1200" b="1"/>
              <a:t>most desirable</a:t>
            </a:r>
            <a:r>
              <a:rPr lang="en-US" altLang="en-US" sz="1200"/>
              <a:t> to </a:t>
            </a:r>
            <a:r>
              <a:rPr lang="en-US" altLang="en-US" sz="1200" b="1"/>
              <a:t>least desirable</a:t>
            </a:r>
            <a:r>
              <a:rPr lang="en-US" altLang="en-US" sz="1200"/>
              <a:t>. Then choose the one way that you feel is the best solution.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3403600" y="177800"/>
            <a:ext cx="7604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– 8B</a:t>
            </a:r>
          </a:p>
        </p:txBody>
      </p:sp>
      <p:graphicFrame>
        <p:nvGraphicFramePr>
          <p:cNvPr id="49157" name="Group 5"/>
          <p:cNvGraphicFramePr>
            <a:graphicFrameLocks noGrp="1"/>
          </p:cNvGraphicFramePr>
          <p:nvPr/>
        </p:nvGraphicFramePr>
        <p:xfrm>
          <a:off x="1920875" y="561975"/>
          <a:ext cx="4038600" cy="1645920"/>
        </p:xfrm>
        <a:graphic>
          <a:graphicData uri="http://schemas.openxmlformats.org/drawingml/2006/table">
            <a:tbl>
              <a:tblPr/>
              <a:tblGrid>
                <a:gridCol w="725488"/>
                <a:gridCol w="660400"/>
                <a:gridCol w="700087"/>
                <a:gridCol w="646113"/>
                <a:gridCol w="681037"/>
                <a:gridCol w="625475"/>
              </a:tblGrid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Hrs. of sunshine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Afternoon Temp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Humidity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 Chance of a dry 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Cost ($) per 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Athens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7:26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Hong Kong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6:28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London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6:13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Tokyo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5:32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5415</TotalTime>
  <Words>123</Words>
  <Application>Microsoft Office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97</cp:revision>
  <cp:lastPrinted>2001-04-26T02:59:36Z</cp:lastPrinted>
  <dcterms:created xsi:type="dcterms:W3CDTF">2000-09-03T02:04:07Z</dcterms:created>
  <dcterms:modified xsi:type="dcterms:W3CDTF">2014-05-03T20:46:19Z</dcterms:modified>
</cp:coreProperties>
</file>